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60" d="100"/>
          <a:sy n="60" d="100"/>
        </p:scale>
        <p:origin x="246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8B00D-4127-4782-B735-B51B865872D8}" type="datetimeFigureOut">
              <a:rPr lang="it-IT" smtClean="0"/>
              <a:t>05/10/2022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32236-697A-4A50-B8FE-5F91954AC0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9492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8B00D-4127-4782-B735-B51B865872D8}" type="datetimeFigureOut">
              <a:rPr lang="it-IT" smtClean="0"/>
              <a:t>05/10/2022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32236-697A-4A50-B8FE-5F91954AC0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7536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8B00D-4127-4782-B735-B51B865872D8}" type="datetimeFigureOut">
              <a:rPr lang="it-IT" smtClean="0"/>
              <a:t>05/10/2022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32236-697A-4A50-B8FE-5F91954AC0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5524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8B00D-4127-4782-B735-B51B865872D8}" type="datetimeFigureOut">
              <a:rPr lang="it-IT" smtClean="0"/>
              <a:t>05/10/2022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32236-697A-4A50-B8FE-5F91954AC0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4908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8B00D-4127-4782-B735-B51B865872D8}" type="datetimeFigureOut">
              <a:rPr lang="it-IT" smtClean="0"/>
              <a:t>05/10/2022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32236-697A-4A50-B8FE-5F91954AC0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5792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8B00D-4127-4782-B735-B51B865872D8}" type="datetimeFigureOut">
              <a:rPr lang="it-IT" smtClean="0"/>
              <a:t>05/10/2022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32236-697A-4A50-B8FE-5F91954AC0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0160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8B00D-4127-4782-B735-B51B865872D8}" type="datetimeFigureOut">
              <a:rPr lang="it-IT" smtClean="0"/>
              <a:t>05/10/2022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32236-697A-4A50-B8FE-5F91954AC0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8280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8B00D-4127-4782-B735-B51B865872D8}" type="datetimeFigureOut">
              <a:rPr lang="it-IT" smtClean="0"/>
              <a:t>05/10/2022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32236-697A-4A50-B8FE-5F91954AC0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5007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8B00D-4127-4782-B735-B51B865872D8}" type="datetimeFigureOut">
              <a:rPr lang="it-IT" smtClean="0"/>
              <a:t>05/10/2022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32236-697A-4A50-B8FE-5F91954AC0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0283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8B00D-4127-4782-B735-B51B865872D8}" type="datetimeFigureOut">
              <a:rPr lang="it-IT" smtClean="0"/>
              <a:t>05/10/2022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32236-697A-4A50-B8FE-5F91954AC0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7915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8B00D-4127-4782-B735-B51B865872D8}" type="datetimeFigureOut">
              <a:rPr lang="it-IT" smtClean="0"/>
              <a:t>05/10/2022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32236-697A-4A50-B8FE-5F91954AC0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6985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8B00D-4127-4782-B735-B51B865872D8}" type="datetimeFigureOut">
              <a:rPr lang="it-IT" smtClean="0"/>
              <a:t>05/10/2022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32236-697A-4A50-B8FE-5F91954AC0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8285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4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persona&#10;&#10;Descrizione generata automaticamente">
            <a:extLst>
              <a:ext uri="{FF2B5EF4-FFF2-40B4-BE49-F238E27FC236}">
                <a16:creationId xmlns:a16="http://schemas.microsoft.com/office/drawing/2014/main" id="{9D32BADC-CAEC-4D84-B34A-C7D0AD0FAF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9" t="11187"/>
          <a:stretch/>
        </p:blipFill>
        <p:spPr>
          <a:xfrm>
            <a:off x="1258576" y="2577148"/>
            <a:ext cx="2949665" cy="2376622"/>
          </a:xfrm>
          <a:prstGeom prst="rect">
            <a:avLst/>
          </a:prstGeom>
        </p:spPr>
      </p:pic>
      <p:pic>
        <p:nvPicPr>
          <p:cNvPr id="5" name="Immagine 4" descr="Immagine che contiene esterni, albero, bicicletta, strada&#10;&#10;Descrizione generata automaticamente">
            <a:extLst>
              <a:ext uri="{FF2B5EF4-FFF2-40B4-BE49-F238E27FC236}">
                <a16:creationId xmlns:a16="http://schemas.microsoft.com/office/drawing/2014/main" id="{3AD41C00-0D7B-42CF-8F7F-934EB0D557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15" y="271693"/>
            <a:ext cx="3392315" cy="2460943"/>
          </a:xfrm>
          <a:prstGeom prst="rect">
            <a:avLst/>
          </a:prstGeom>
        </p:spPr>
      </p:pic>
      <p:pic>
        <p:nvPicPr>
          <p:cNvPr id="7" name="Immagine 6" descr="Immagine che contiene persona, pavimento, interni, figlio&#10;&#10;Descrizione generata automaticamente">
            <a:extLst>
              <a:ext uri="{FF2B5EF4-FFF2-40B4-BE49-F238E27FC236}">
                <a16:creationId xmlns:a16="http://schemas.microsoft.com/office/drawing/2014/main" id="{562CFDBE-41DA-4F73-A988-F1D5767A10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470" y="1633930"/>
            <a:ext cx="2851463" cy="231919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45E36B1B-1340-445A-9319-395277C7948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49" y="8434445"/>
            <a:ext cx="4867498" cy="1299144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748BC28A-6238-452C-B5CE-552479A06DC7}"/>
              </a:ext>
            </a:extLst>
          </p:cNvPr>
          <p:cNvSpPr txBox="1"/>
          <p:nvPr/>
        </p:nvSpPr>
        <p:spPr>
          <a:xfrm>
            <a:off x="342615" y="5137557"/>
            <a:ext cx="610543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800" dirty="0"/>
              <a:t>Il Comune di Milano </a:t>
            </a:r>
            <a:br>
              <a:rPr lang="it-IT" sz="1800" dirty="0"/>
            </a:br>
            <a:r>
              <a:rPr lang="it-IT" sz="1800" dirty="0"/>
              <a:t>invita i </a:t>
            </a:r>
            <a:r>
              <a:rPr lang="it-IT" sz="1800" b="1" dirty="0"/>
              <a:t>genitori delle classi </a:t>
            </a:r>
            <a:r>
              <a:rPr lang="it-IT" sz="1800" b="1" dirty="0" smtClean="0"/>
              <a:t>delle secondarie </a:t>
            </a:r>
            <a:r>
              <a:rPr lang="it-IT" sz="1800" dirty="0" smtClean="0"/>
              <a:t>dell’IC Ilaria Alpi</a:t>
            </a:r>
            <a:r>
              <a:rPr lang="it-IT" sz="1800" dirty="0"/>
              <a:t/>
            </a:r>
            <a:br>
              <a:rPr lang="it-IT" sz="1800" dirty="0"/>
            </a:br>
            <a:r>
              <a:rPr lang="it-IT" sz="1800" dirty="0"/>
              <a:t>aderenti al </a:t>
            </a:r>
            <a:r>
              <a:rPr lang="it-IT" sz="1800" b="1" dirty="0"/>
              <a:t>progetto </a:t>
            </a:r>
            <a:r>
              <a:rPr lang="it-IT" sz="1800" b="1" dirty="0" err="1"/>
              <a:t>DrinDrin</a:t>
            </a:r>
            <a:r>
              <a:rPr lang="it-IT" sz="1800" b="1" dirty="0"/>
              <a:t> – Scuola in bici</a:t>
            </a:r>
            <a:r>
              <a:rPr lang="it-IT" sz="1800" dirty="0"/>
              <a:t/>
            </a:r>
            <a:br>
              <a:rPr lang="it-IT" sz="1800" dirty="0"/>
            </a:br>
            <a:r>
              <a:rPr lang="it-IT" dirty="0"/>
              <a:t>a un </a:t>
            </a:r>
            <a:r>
              <a:rPr lang="it-IT" b="1" dirty="0"/>
              <a:t>incontro</a:t>
            </a:r>
            <a:r>
              <a:rPr lang="it-IT" dirty="0"/>
              <a:t> con una psicologa e una pediatra per riflettere insieme </a:t>
            </a:r>
            <a:r>
              <a:rPr lang="it-IT" dirty="0" smtClean="0"/>
              <a:t>sui </a:t>
            </a:r>
            <a:r>
              <a:rPr lang="it-IT" b="1" dirty="0"/>
              <a:t>benefici fisici e psicologici </a:t>
            </a:r>
            <a:endParaRPr lang="it-IT" b="1" dirty="0" smtClean="0"/>
          </a:p>
          <a:p>
            <a:pPr algn="ctr"/>
            <a:r>
              <a:rPr lang="it-IT" dirty="0" smtClean="0"/>
              <a:t>legati all‘</a:t>
            </a:r>
            <a:r>
              <a:rPr lang="it-IT" b="1" dirty="0" smtClean="0"/>
              <a:t>uso </a:t>
            </a:r>
            <a:r>
              <a:rPr lang="it-IT" b="1" dirty="0"/>
              <a:t>quotidiano della bicicletta</a:t>
            </a:r>
            <a:r>
              <a:rPr lang="it-IT" dirty="0"/>
              <a:t>.  </a:t>
            </a:r>
            <a:endParaRPr lang="it-IT" dirty="0" smtClean="0"/>
          </a:p>
          <a:p>
            <a:pPr algn="ctr"/>
            <a:endParaRPr lang="it-IT" dirty="0"/>
          </a:p>
          <a:p>
            <a:pPr algn="ctr"/>
            <a:r>
              <a:rPr lang="it-IT" dirty="0" smtClean="0"/>
              <a:t>L'incontro </a:t>
            </a:r>
            <a:r>
              <a:rPr lang="it-IT" dirty="0"/>
              <a:t>di svolgerà </a:t>
            </a:r>
            <a:endParaRPr lang="it-IT" dirty="0" smtClean="0"/>
          </a:p>
          <a:p>
            <a:pPr algn="ctr"/>
            <a:r>
              <a:rPr lang="it-IT" b="1" dirty="0" smtClean="0"/>
              <a:t>mercoledì 12 </a:t>
            </a:r>
            <a:r>
              <a:rPr lang="it-IT" b="1" dirty="0"/>
              <a:t>ottobre dalle 18 alle </a:t>
            </a:r>
            <a:r>
              <a:rPr lang="it-IT" b="1" dirty="0" smtClean="0"/>
              <a:t>19 </a:t>
            </a:r>
          </a:p>
          <a:p>
            <a:pPr algn="ctr"/>
            <a:r>
              <a:rPr lang="it-IT" b="1" dirty="0" smtClean="0"/>
              <a:t>nello spazio mensa di</a:t>
            </a:r>
            <a:r>
              <a:rPr lang="it-IT" b="1" dirty="0" smtClean="0"/>
              <a:t> via Salerno 1.</a:t>
            </a:r>
            <a:endParaRPr lang="it-IT" b="1" dirty="0" smtClean="0"/>
          </a:p>
          <a:p>
            <a:pPr algn="ctr"/>
            <a:r>
              <a:rPr lang="it-IT" sz="1800" b="1" dirty="0" smtClean="0"/>
              <a:t>Vi aspettiamo numerosi! </a:t>
            </a:r>
          </a:p>
          <a:p>
            <a:pPr algn="ctr"/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27518136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</TotalTime>
  <Words>4</Words>
  <Application>Microsoft Office PowerPoint</Application>
  <PresentationFormat>A4 (21x29,7 cm)</PresentationFormat>
  <Paragraphs>7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di Office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Federico Del Prete</dc:creator>
  <cp:lastModifiedBy>hp</cp:lastModifiedBy>
  <cp:revision>7</cp:revision>
  <dcterms:created xsi:type="dcterms:W3CDTF">2022-02-15T16:24:22Z</dcterms:created>
  <dcterms:modified xsi:type="dcterms:W3CDTF">2022-10-05T06:58:34Z</dcterms:modified>
</cp:coreProperties>
</file>